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3" r:id="rId3"/>
    <p:sldMasterId id="2147483655" r:id="rId4"/>
    <p:sldMasterId id="2147483658" r:id="rId5"/>
  </p:sldMasterIdLst>
  <p:notesMasterIdLst>
    <p:notesMasterId r:id="rId9"/>
  </p:notesMasterIdLst>
  <p:handoutMasterIdLst>
    <p:handoutMasterId r:id="rId10"/>
  </p:handoutMasterIdLst>
  <p:sldIdLst>
    <p:sldId id="272" r:id="rId6"/>
    <p:sldId id="783" r:id="rId7"/>
    <p:sldId id="261" r:id="rId8"/>
  </p:sldIdLst>
  <p:sldSz cx="12192000" cy="6858000"/>
  <p:notesSz cx="7104063" cy="10234613"/>
  <p:custDataLst>
    <p:tags r:id="rId1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8">
          <p15:clr>
            <a:srgbClr val="A4A3A4"/>
          </p15:clr>
        </p15:guide>
        <p15:guide id="2" pos="28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in vio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/>
    <p:restoredTop sz="95244"/>
  </p:normalViewPr>
  <p:slideViewPr>
    <p:cSldViewPr snapToGrid="0" showGuides="1">
      <p:cViewPr>
        <p:scale>
          <a:sx n="125" d="100"/>
          <a:sy n="125" d="100"/>
        </p:scale>
        <p:origin x="1590" y="984"/>
      </p:cViewPr>
      <p:guideLst>
        <p:guide orient="horz" pos="1998"/>
        <p:guide pos="289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Tx/>
              <a:buNone/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Tx/>
              <a:buNone/>
              <a:defRPr sz="1245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Tx/>
              <a:buNone/>
              <a:defRPr sz="1245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4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3F8B72F-218B-4E8E-B92F-C2B4102B7B0F}" type="slidenum">
              <a:rPr kumimoji="0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088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39124E-7CFF-4DFE-8C6E-0A5D9414989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060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448175" y="63611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1CC20D-4794-43B1-8F1D-9311BA69A014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363AA1C-39CC-4B43-82D7-CB4977228F84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1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 eaLnBrk="1" hangingPunct="1">
              <a:buFontTx/>
              <a:buNone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86AC7C-9865-4B89-84E5-46FFA1A7FF2A}" type="slidenum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4146550" y="6154738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4598988" y="6486525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6432550"/>
            <a:ext cx="12192000" cy="414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4" name="矩形 6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3076" name="图片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3078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398838" y="1452563"/>
            <a:ext cx="5181600" cy="287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0" name="矩形 11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" descr="渐变红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81038"/>
            <a:ext cx="8258175" cy="76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701213" y="6226175"/>
            <a:ext cx="2325687" cy="6318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2330450" y="6029325"/>
            <a:ext cx="461645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版权所有：北京市医药集中采购服务中心</a:t>
            </a:r>
            <a:r>
              <a:rPr kumimoji="1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  ©2018 All rights reserved</a:t>
            </a: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5123" name="文本框 5"/>
          <p:cNvSpPr txBox="1">
            <a:spLocks noChangeArrowheads="1"/>
          </p:cNvSpPr>
          <p:nvPr/>
        </p:nvSpPr>
        <p:spPr bwMode="auto">
          <a:xfrm>
            <a:off x="2782888" y="6361113"/>
            <a:ext cx="373221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技术支持：北京医讯达科技有限公司 </a:t>
            </a:r>
          </a:p>
        </p:txBody>
      </p:sp>
      <p:pic>
        <p:nvPicPr>
          <p:cNvPr id="5124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875338"/>
            <a:ext cx="12192000" cy="971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文本框 10"/>
          <p:cNvSpPr txBox="1">
            <a:spLocks noChangeArrowheads="1"/>
          </p:cNvSpPr>
          <p:nvPr/>
        </p:nvSpPr>
        <p:spPr bwMode="auto">
          <a:xfrm>
            <a:off x="4487863" y="6513513"/>
            <a:ext cx="3733800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技术支持：南京易联阳光信息技术股份有限公司</a:t>
            </a:r>
          </a:p>
        </p:txBody>
      </p:sp>
      <p:pic>
        <p:nvPicPr>
          <p:cNvPr id="2" name="图片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1133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矩形 8"/>
          <p:cNvSpPr>
            <a:spLocks noChangeArrowheads="1"/>
          </p:cNvSpPr>
          <p:nvPr/>
        </p:nvSpPr>
        <p:spPr bwMode="auto">
          <a:xfrm>
            <a:off x="8416925" y="101600"/>
            <a:ext cx="3416300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  <a:sym typeface="+mn-ea"/>
              </a:rPr>
              <a:t>药品和医用耗材招采管理子系统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249363" y="1993900"/>
            <a:ext cx="9799638" cy="2041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lnSpc>
                <a:spcPct val="150000"/>
              </a:lnSpc>
              <a:buClrTx/>
              <a:buSzTx/>
              <a:buFontTx/>
              <a:buNone/>
              <a:defRPr/>
            </a:pPr>
            <a:r>
              <a:rPr kumimoji="0" lang="zh-CN" altLang="en-US" sz="4400" b="1" kern="1200" cap="none" spc="0" normalizeH="0" baseline="0" noProof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北京市药品和医用耗材招采管理子系统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接续药品供应确认操作</a:t>
            </a:r>
            <a:r>
              <a:rPr lang="zh-CN" altLang="en-US" sz="4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指南</a:t>
            </a:r>
            <a:endParaRPr kumimoji="0" lang="zh-CN" altLang="en-US" sz="4050" b="1" kern="1200" cap="none" spc="0" normalizeH="0" baseline="0" noProof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2290" name="文本框 1"/>
          <p:cNvSpPr txBox="1"/>
          <p:nvPr/>
        </p:nvSpPr>
        <p:spPr>
          <a:xfrm>
            <a:off x="2022475" y="4108450"/>
            <a:ext cx="8253413" cy="461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代理企业用户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0982"/>
            <a:ext cx="12192000" cy="5056038"/>
          </a:xfrm>
          <a:prstGeom prst="rect">
            <a:avLst/>
          </a:prstGeom>
        </p:spPr>
      </p:pic>
      <p:sp>
        <p:nvSpPr>
          <p:cNvPr id="13313" name="文本框 25"/>
          <p:cNvSpPr txBox="1"/>
          <p:nvPr/>
        </p:nvSpPr>
        <p:spPr>
          <a:xfrm>
            <a:off x="341313" y="90488"/>
            <a:ext cx="6696075" cy="5238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接续药品供应确认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圆角矩形标注 38"/>
          <p:cNvSpPr/>
          <p:nvPr/>
        </p:nvSpPr>
        <p:spPr bwMode="auto">
          <a:xfrm>
            <a:off x="8922387" y="4159341"/>
            <a:ext cx="2452369" cy="542290"/>
          </a:xfrm>
          <a:prstGeom prst="wedgeRoundRectCallout">
            <a:avLst>
              <a:gd name="adj1" fmla="val 62604"/>
              <a:gd name="adj2" fmla="val 127752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2.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确认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或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放弃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按钮确认是否供应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" name="矩形: 圆角 4"/>
          <p:cNvSpPr/>
          <p:nvPr/>
        </p:nvSpPr>
        <p:spPr>
          <a:xfrm>
            <a:off x="11374756" y="5131646"/>
            <a:ext cx="481012" cy="26523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2" name="矩形: 圆角 4"/>
          <p:cNvSpPr/>
          <p:nvPr/>
        </p:nvSpPr>
        <p:spPr>
          <a:xfrm>
            <a:off x="104934" y="5149866"/>
            <a:ext cx="1130935" cy="2470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3" name="圆角矩形标注 38"/>
          <p:cNvSpPr/>
          <p:nvPr/>
        </p:nvSpPr>
        <p:spPr bwMode="auto">
          <a:xfrm>
            <a:off x="1482725" y="4467474"/>
            <a:ext cx="2206625" cy="468313"/>
          </a:xfrm>
          <a:prstGeom prst="wedgeRoundRectCallout">
            <a:avLst>
              <a:gd name="adj1" fmla="val -61878"/>
              <a:gd name="adj2" fmla="val 108967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lvl="0" algn="ctr" eaLnBrk="0" hangingPunct="0"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1.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点击</a:t>
            </a:r>
            <a:r>
              <a:rPr lang="zh-CN" altLang="en-US" sz="1400" b="1" dirty="0">
                <a:solidFill>
                  <a:srgbClr val="FF0000"/>
                </a:solidFill>
                <a:latin typeface="+mn-ea"/>
                <a:ea typeface="+mn-ea"/>
              </a:rPr>
              <a:t>【一至四批接续产品供应确认】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菜单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8" name="矩形: 圆角 4"/>
          <p:cNvSpPr/>
          <p:nvPr/>
        </p:nvSpPr>
        <p:spPr bwMode="auto">
          <a:xfrm>
            <a:off x="11435716" y="3207859"/>
            <a:ext cx="354194" cy="19050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圆角矩形标注 38"/>
          <p:cNvSpPr/>
          <p:nvPr/>
        </p:nvSpPr>
        <p:spPr bwMode="auto">
          <a:xfrm>
            <a:off x="8541703" y="1709420"/>
            <a:ext cx="2894013" cy="981075"/>
          </a:xfrm>
          <a:prstGeom prst="wedgeRoundRectCallout">
            <a:avLst>
              <a:gd name="adj1" fmla="val 54809"/>
              <a:gd name="adj2" fmla="val 99469"/>
              <a:gd name="adj3" fmla="val 16667"/>
            </a:avLst>
          </a:prstGeom>
          <a:solidFill>
            <a:srgbClr val="FFFFFF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对于已确认供应的产品可以点击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放弃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按钮进行放弃操作，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对于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已放弃供应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的产品可以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点击</a:t>
            </a:r>
            <a:endParaRPr kumimoji="0" lang="en-US" altLang="zh-CN" sz="1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【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确认</a:t>
            </a:r>
            <a:r>
              <a: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】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按钮</a:t>
            </a:r>
            <a:r>
              <a:rPr kumimoji="0" lang="zh-CN" alt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宋体" panose="02010600030101010101" pitchFamily="2" charset="-122"/>
                <a:cs typeface="+mn-cs"/>
              </a:rPr>
              <a:t>进行确认供应操作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1"/>
          <p:cNvSpPr/>
          <p:nvPr/>
        </p:nvSpPr>
        <p:spPr>
          <a:xfrm>
            <a:off x="1106488" y="4679950"/>
            <a:ext cx="10033000" cy="584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zh-CN" altLang="en-US" sz="32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本部分手册内容完毕，请及时关注平台及网站动态信息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cb29a1b9-0dee-4708-ab88-41201e3262fb"/>
  <p:tag name="COMMONDATA" val="eyJoZGlkIjoiZmE5N2UwM2RmZTk2NzlkMGQ5NWI2YTU1ZjNiMzc5Yj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89</Words>
  <Application>Microsoft Office PowerPoint</Application>
  <PresentationFormat>宽屏</PresentationFormat>
  <Paragraphs>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Calibri Light</vt:lpstr>
      <vt:lpstr>Office 主题</vt:lpstr>
      <vt:lpstr>1_自定义设计方案</vt:lpstr>
      <vt:lpstr>自定义设计方案</vt:lpstr>
      <vt:lpstr>2_自定义设计方案</vt:lpstr>
      <vt:lpstr>3_自定义设计方案</vt:lpstr>
      <vt:lpstr>PowerPoint 演示文稿</vt:lpstr>
      <vt:lpstr>PowerPoint 演示文稿</vt:lpstr>
      <vt:lpstr>PowerPoint 演示文稿</vt:lpstr>
    </vt:vector>
  </TitlesOfParts>
  <Company>www.dadighost.com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YXL</dc:creator>
  <cp:lastModifiedBy>Windows User</cp:lastModifiedBy>
  <cp:revision>785</cp:revision>
  <dcterms:created xsi:type="dcterms:W3CDTF">2017-12-20T16:14:00Z</dcterms:created>
  <dcterms:modified xsi:type="dcterms:W3CDTF">2024-03-26T03:40:37Z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2747CD0B4C2B4E36B8AEB42C0E1D6D89</vt:lpwstr>
  </property>
</Properties>
</file>